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  <p:sldMasterId id="2147483780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89" r:id="rId7"/>
    <p:sldId id="287" r:id="rId8"/>
    <p:sldId id="286" r:id="rId9"/>
    <p:sldId id="284" r:id="rId10"/>
    <p:sldId id="285" r:id="rId11"/>
    <p:sldId id="283" r:id="rId12"/>
    <p:sldId id="282" r:id="rId13"/>
    <p:sldId id="262" r:id="rId14"/>
    <p:sldId id="260" r:id="rId15"/>
    <p:sldId id="261" r:id="rId16"/>
    <p:sldId id="263" r:id="rId17"/>
    <p:sldId id="264" r:id="rId18"/>
    <p:sldId id="265" r:id="rId19"/>
    <p:sldId id="267" r:id="rId20"/>
    <p:sldId id="266" r:id="rId21"/>
    <p:sldId id="291" r:id="rId22"/>
    <p:sldId id="268" r:id="rId23"/>
    <p:sldId id="269" r:id="rId24"/>
    <p:sldId id="271" r:id="rId25"/>
    <p:sldId id="280" r:id="rId26"/>
    <p:sldId id="299" r:id="rId27"/>
    <p:sldId id="272" r:id="rId28"/>
    <p:sldId id="273" r:id="rId29"/>
    <p:sldId id="274" r:id="rId30"/>
    <p:sldId id="275" r:id="rId31"/>
    <p:sldId id="276" r:id="rId32"/>
    <p:sldId id="288" r:id="rId33"/>
    <p:sldId id="277" r:id="rId34"/>
    <p:sldId id="278" r:id="rId35"/>
    <p:sldId id="279" r:id="rId36"/>
    <p:sldId id="292" r:id="rId37"/>
    <p:sldId id="295" r:id="rId38"/>
    <p:sldId id="296" r:id="rId39"/>
    <p:sldId id="297" r:id="rId40"/>
    <p:sldId id="298" r:id="rId41"/>
    <p:sldId id="294" r:id="rId42"/>
    <p:sldId id="293" r:id="rId43"/>
    <p:sldId id="290" r:id="rId44"/>
    <p:sldId id="28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DFFF"/>
    <a:srgbClr val="329482"/>
    <a:srgbClr val="A83363"/>
    <a:srgbClr val="57C3DD"/>
    <a:srgbClr val="45A2C5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4" autoAdjust="0"/>
    <p:restoredTop sz="94087" autoAdjust="0"/>
  </p:normalViewPr>
  <p:slideViewPr>
    <p:cSldViewPr snapToGrid="0">
      <p:cViewPr varScale="1">
        <p:scale>
          <a:sx n="122" d="100"/>
          <a:sy n="122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95C35-C634-4535-8D45-5C49B3DC0B03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C8F9-2CCC-49FF-BAFA-4793EFFC7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5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28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15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6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EE3A-A749-9045-96CC-92A3BD2FF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FB3CB-CB8F-E042-AF85-9331D7326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066C2-D2A2-9D42-9C60-2E86D2ECB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B5C36-7933-564C-A6AC-0710C81E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A9B47-8BE3-2F4D-B7A8-BD05EC8C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978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BA02-0A30-E641-B38F-31E13231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7E268-AEA2-1049-89BD-974A19B52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5F42F-07DA-814C-A252-2F40718BD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7B0DD-A28D-9B46-9C99-82D16A946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9A279-326F-0640-B7B5-133011ED4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729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0EC6-C036-C54A-837E-6CF0C19A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073BE-BD94-D247-A4E3-DB54B023C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B981F-4A1A-1C47-9075-6DBB9979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BC34-C015-334F-B8DD-9E3B31B7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4B7FA-9A60-3343-84A0-BEE897E7D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213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664F-8E7B-1A44-B716-A66BC9A9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BF96-1840-F243-BBC9-13B6935FC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6029B-E01E-AF42-9F3F-E6EC5FF2A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383F3-37E2-9B4C-A4F5-F49B91E1E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2BAA9-4853-2349-AF55-8C3E90CE6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476AA-43B6-0A47-8D16-DCD0C8FD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439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6806B-F153-114D-8ECE-F0DA1848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E77EB-039D-3547-8595-42AB6D96E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A121F-6AD6-2F43-9629-3EA7C1F16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84056-27F9-AF42-8E6A-534380B699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4FDA5-C5B9-084C-ADAD-4B036EB1A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32E4C-33A4-944F-AB87-435069F77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9556E-B389-3D4F-9062-BD3BAC286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475030-EBC4-7C4F-B023-43CCBFBD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7975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E09D9-64D6-FD4C-BBF0-1BC7E293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30D46-4BCD-9840-A547-8209D9E91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CFB88-3EB7-6849-BE31-FC5553F7B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6810D-C8B7-D94F-B003-11921D3C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212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336901-0FC2-5043-B784-6B0E460FB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3A7E99-12C1-7B47-8D6E-9461C9977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90F261-9732-8244-A3B0-65E33ABB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0872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E70C-8E98-444C-BED3-E20951A2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A50DD-3EE7-3E40-9860-2A2D5A34D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45309-527A-4746-A9A4-DD270E6EB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31C0A-2A9C-284F-B73B-0B7ED6141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A239F4-DEA5-784D-BF1A-1832F099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867EC-94F1-EB4A-B565-65D80FF2D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60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662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D0C1A-2B32-F642-B873-15E858A9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887B40-0C93-E343-BD83-BF71BDA01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68E4A-C286-2244-A1D5-148901FA4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1BCFF-E511-E14B-B2D8-53EFBB0B9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50BB7-1470-1546-A5E4-DC2221342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3FDC9-0992-F041-926E-A6B05560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3421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28AA-2C72-B54C-A113-8037A82D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5DC03-0610-5545-BB8C-6DC75B4E9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A5371-3476-854B-B577-4F2ED0FCC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E40F7-B7C6-694A-9C2B-62B7B09CC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7F4D8-8FDF-4F47-9B02-DA915A3E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5420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4E9A0A-6036-1F42-BC9A-7EAAE54FA1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C0E0B-9972-0B47-828D-4FD1C0741F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E0856-8B94-2642-B665-5ACC983F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DB1A8-EBD6-B042-81D1-2BE8245FA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39A3A-9B8A-E94D-B397-2094F00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299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980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773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98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2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40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08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11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928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9EEFE-5B0E-7544-8D92-5D9AD87D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19310-0316-F94B-A893-63B369F74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0FD80-4A7B-D448-ADFA-1C4C5EA92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06/12/18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1DD23-2656-184C-A5DF-163431A231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6B2D6-41BB-1245-A570-A9B36DD48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49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8946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10402" r="50133" b="11198"/>
          <a:stretch/>
        </p:blipFill>
        <p:spPr>
          <a:xfrm>
            <a:off x="1953768" y="557784"/>
            <a:ext cx="2243328" cy="288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491" r="21560" b="8354"/>
          <a:stretch/>
        </p:blipFill>
        <p:spPr>
          <a:xfrm>
            <a:off x="4197096" y="557785"/>
            <a:ext cx="2258568" cy="2889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437" t="1" r="23648" b="-1"/>
          <a:stretch/>
        </p:blipFill>
        <p:spPr>
          <a:xfrm>
            <a:off x="1953768" y="3377352"/>
            <a:ext cx="2243328" cy="3206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158" r="4255"/>
          <a:stretch/>
        </p:blipFill>
        <p:spPr>
          <a:xfrm>
            <a:off x="4197096" y="3447288"/>
            <a:ext cx="2258568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6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55" y="359382"/>
            <a:ext cx="4003133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495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48" y="306830"/>
            <a:ext cx="3959932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658200"/>
            <a:ext cx="3548742" cy="70788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>
                <a:solidFill>
                  <a:schemeClr val="bg1"/>
                </a:solidFill>
              </a:rPr>
              <a:t>Luccas</a:t>
            </a:r>
            <a:r>
              <a:rPr lang="en-IN" sz="4000" b="1" dirty="0">
                <a:solidFill>
                  <a:schemeClr val="bg1"/>
                </a:solidFill>
              </a:rPr>
              <a:t> </a:t>
            </a:r>
            <a:r>
              <a:rPr lang="en-IN" sz="4000" b="1" dirty="0" err="1">
                <a:solidFill>
                  <a:schemeClr val="bg1"/>
                </a:solidFill>
              </a:rPr>
              <a:t>Neto</a:t>
            </a:r>
            <a:endParaRPr lang="en-IN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9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699" b="620"/>
          <a:stretch/>
        </p:blipFill>
        <p:spPr>
          <a:xfrm>
            <a:off x="4108733" y="389616"/>
            <a:ext cx="3867831" cy="595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68277" y="5145607"/>
            <a:ext cx="3548742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Sagar</a:t>
            </a:r>
            <a:r>
              <a:rPr lang="en-IN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Patel Video Songs</a:t>
            </a:r>
          </a:p>
        </p:txBody>
      </p:sp>
    </p:spTree>
    <p:extLst>
      <p:ext uri="{BB962C8B-B14F-4D97-AF65-F5344CB8AC3E}">
        <p14:creationId xmlns:p14="http://schemas.microsoft.com/office/powerpoint/2010/main" val="3027568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1474" r="9763" b="6883"/>
          <a:stretch/>
        </p:blipFill>
        <p:spPr>
          <a:xfrm>
            <a:off x="2807207" y="438911"/>
            <a:ext cx="7054161" cy="612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17545" y="603504"/>
            <a:ext cx="261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HD VIDEO SONGS 2018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7104" y="5577840"/>
            <a:ext cx="289311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>
                <a:solidFill>
                  <a:schemeClr val="bg1"/>
                </a:solidFill>
              </a:rPr>
              <a:t>કિંજલ દવે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50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6712" y="5743187"/>
            <a:ext cx="316743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>
                <a:solidFill>
                  <a:schemeClr val="bg1"/>
                </a:solidFill>
              </a:rPr>
              <a:t>સાગર પટેલ 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8960" y="26570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HD Video</a:t>
            </a: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63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60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381318"/>
            <a:ext cx="11795760" cy="5759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8091" y="4115415"/>
            <a:ext cx="9930033" cy="132343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u-I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સાગર પટેલ ની મોજ 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363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4001" y="3897496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8656" y="4262850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9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54" t="1" r="27114" b="-514"/>
          <a:stretch/>
        </p:blipFill>
        <p:spPr bwMode="auto">
          <a:xfrm>
            <a:off x="2906145" y="252751"/>
            <a:ext cx="4489738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7621" y="5524249"/>
            <a:ext cx="2548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</a:t>
            </a: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ckwell Extra Bold" panose="02060903040505020403" pitchFamily="18" charset="0"/>
              </a:rPr>
              <a:t>di</a:t>
            </a:r>
          </a:p>
        </p:txBody>
      </p:sp>
      <p:sp>
        <p:nvSpPr>
          <p:cNvPr id="8" name="Rectangle 7"/>
          <p:cNvSpPr/>
          <p:nvPr/>
        </p:nvSpPr>
        <p:spPr>
          <a:xfrm>
            <a:off x="5016544" y="6047617"/>
            <a:ext cx="6096000" cy="107721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S</a:t>
            </a:r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ongs</a:t>
            </a:r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2018</a:t>
            </a:r>
          </a:p>
          <a:p>
            <a:endParaRPr lang="en-IN" sz="36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3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9084" y="544227"/>
            <a:ext cx="5650992" cy="52120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gu-IN" sz="10000" dirty="0">
                <a:solidFill>
                  <a:schemeClr val="bg1">
                    <a:lumMod val="95000"/>
                  </a:schemeClr>
                </a:solidFill>
                <a:latin typeface="70"/>
              </a:rPr>
              <a:t>ગુજરાતી</a:t>
            </a:r>
            <a:r>
              <a:rPr lang="gu-IN" sz="10000" dirty="0">
                <a:solidFill>
                  <a:schemeClr val="tx1">
                    <a:lumMod val="95000"/>
                  </a:schemeClr>
                </a:solidFill>
                <a:latin typeface="70"/>
              </a:rPr>
              <a:t> </a:t>
            </a:r>
            <a:r>
              <a:rPr lang="en-IN" sz="10000" b="1" dirty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10000" dirty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10000" dirty="0">
                <a:solidFill>
                  <a:srgbClr val="002060"/>
                </a:solidFill>
                <a:latin typeface="70"/>
              </a:rPr>
              <a:t>વિડિઓ </a:t>
            </a:r>
            <a:endParaRPr lang="en-IN" sz="10000" dirty="0">
              <a:solidFill>
                <a:srgbClr val="002060"/>
              </a:solidFill>
              <a:latin typeface="70"/>
            </a:endParaRPr>
          </a:p>
          <a:p>
            <a:pPr marL="0" indent="0" algn="ctr">
              <a:buNone/>
            </a:pPr>
            <a:r>
              <a:rPr lang="en-IN" sz="2400" b="1" dirty="0">
                <a:solidFill>
                  <a:schemeClr val="accent2"/>
                </a:solidFill>
                <a:latin typeface="70"/>
              </a:rPr>
              <a:t>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721" y="2324048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3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2767" y="252751"/>
            <a:ext cx="4456493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044981" y="5940809"/>
            <a:ext cx="1345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 err="1">
                <a:solidFill>
                  <a:srgbClr val="FF0000"/>
                </a:solidFill>
                <a:latin typeface="Rockwell Extra Bold" panose="02060903040505020403" pitchFamily="18" charset="0"/>
              </a:rPr>
              <a:t>Yuya</a:t>
            </a:r>
            <a:endParaRPr lang="en-IN" sz="3200" b="1" dirty="0">
              <a:solidFill>
                <a:schemeClr val="tx1">
                  <a:lumMod val="95000"/>
                  <a:lumOff val="5000"/>
                </a:schemeClr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616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4" y="421342"/>
            <a:ext cx="10470777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7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lgudi day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7" b="641"/>
          <a:stretch/>
        </p:blipFill>
        <p:spPr bwMode="auto">
          <a:xfrm>
            <a:off x="307975" y="-682159"/>
            <a:ext cx="10611037" cy="681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251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-152" r="9007" b="152"/>
          <a:stretch/>
        </p:blipFill>
        <p:spPr>
          <a:xfrm>
            <a:off x="3831290" y="457199"/>
            <a:ext cx="4084546" cy="590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186518" y="5567083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</a:p>
        </p:txBody>
      </p:sp>
    </p:spTree>
    <p:extLst>
      <p:ext uri="{BB962C8B-B14F-4D97-AF65-F5344CB8AC3E}">
        <p14:creationId xmlns:p14="http://schemas.microsoft.com/office/powerpoint/2010/main" val="386200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90" y="559416"/>
            <a:ext cx="4084546" cy="5703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4231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827" y="394943"/>
            <a:ext cx="4110950" cy="5967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EC749C-7F29-CF47-86F7-FD4EABAD52C7}"/>
              </a:ext>
            </a:extLst>
          </p:cNvPr>
          <p:cNvSpPr txBox="1"/>
          <p:nvPr/>
        </p:nvSpPr>
        <p:spPr>
          <a:xfrm>
            <a:off x="4529958" y="5559973"/>
            <a:ext cx="2562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Feli</a:t>
            </a:r>
            <a:r>
              <a:rPr lang="en-US" sz="4000" b="1" dirty="0"/>
              <a:t>pe</a:t>
            </a:r>
            <a:r>
              <a:rPr lang="en-US" sz="4000" dirty="0"/>
              <a:t> </a:t>
            </a:r>
            <a:r>
              <a:rPr lang="en-US" sz="4000" dirty="0" err="1">
                <a:solidFill>
                  <a:schemeClr val="bg1"/>
                </a:solidFill>
              </a:rPr>
              <a:t>Neto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83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605" r="8418" b="36421"/>
          <a:stretch/>
        </p:blipFill>
        <p:spPr>
          <a:xfrm>
            <a:off x="3765177" y="457199"/>
            <a:ext cx="4168588" cy="3720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066771" y="3290048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</a:p>
        </p:txBody>
      </p:sp>
    </p:spTree>
    <p:extLst>
      <p:ext uri="{BB962C8B-B14F-4D97-AF65-F5344CB8AC3E}">
        <p14:creationId xmlns:p14="http://schemas.microsoft.com/office/powerpoint/2010/main" val="2082127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29" t="1928" r="24703" b="20782"/>
          <a:stretch/>
        </p:blipFill>
        <p:spPr>
          <a:xfrm>
            <a:off x="1953768" y="557785"/>
            <a:ext cx="2243328" cy="28195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9" r="28425" b="7931"/>
          <a:stretch/>
        </p:blipFill>
        <p:spPr>
          <a:xfrm>
            <a:off x="4197096" y="557786"/>
            <a:ext cx="2258568" cy="2812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2" r="25044"/>
          <a:stretch/>
        </p:blipFill>
        <p:spPr>
          <a:xfrm>
            <a:off x="1961052" y="3370729"/>
            <a:ext cx="2236044" cy="3206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30540" b="2269"/>
          <a:stretch/>
        </p:blipFill>
        <p:spPr>
          <a:xfrm>
            <a:off x="4197096" y="3370729"/>
            <a:ext cx="2258568" cy="3212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5432" y="5869171"/>
            <a:ext cx="1947672" cy="7078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chemeClr val="bg2"/>
                </a:solidFill>
              </a:rPr>
              <a:t>So </a:t>
            </a:r>
            <a:r>
              <a:rPr lang="en-IN" sz="4000" b="1" dirty="0">
                <a:solidFill>
                  <a:srgbClr val="FF0000"/>
                </a:solidFill>
              </a:rPr>
              <a:t>Sorry</a:t>
            </a:r>
          </a:p>
        </p:txBody>
      </p:sp>
    </p:spTree>
    <p:extLst>
      <p:ext uri="{BB962C8B-B14F-4D97-AF65-F5344CB8AC3E}">
        <p14:creationId xmlns:p14="http://schemas.microsoft.com/office/powerpoint/2010/main" val="2158148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6" y="385483"/>
            <a:ext cx="6104965" cy="6104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5882" y="876571"/>
            <a:ext cx="440167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200" b="1" dirty="0"/>
              <a:t>So Sorry Comedy Videos</a:t>
            </a:r>
          </a:p>
        </p:txBody>
      </p:sp>
    </p:spTree>
    <p:extLst>
      <p:ext uri="{BB962C8B-B14F-4D97-AF65-F5344CB8AC3E}">
        <p14:creationId xmlns:p14="http://schemas.microsoft.com/office/powerpoint/2010/main" val="2324154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420624"/>
            <a:ext cx="10420096" cy="5861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60" y="5669280"/>
            <a:ext cx="493776" cy="493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3014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22776" y="1321398"/>
            <a:ext cx="4443984" cy="41924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u-IN" sz="6600" dirty="0">
                <a:solidFill>
                  <a:schemeClr val="tx1">
                    <a:lumMod val="95000"/>
                  </a:schemeClr>
                </a:solidFill>
                <a:latin typeface="70"/>
              </a:rPr>
              <a:t>ગુજરાતી </a:t>
            </a:r>
            <a:r>
              <a:rPr lang="en-IN" sz="6600" b="1" dirty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6600" dirty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6600" dirty="0" err="1">
                <a:latin typeface="70"/>
              </a:rPr>
              <a:t>વિડિઓ</a:t>
            </a:r>
            <a:r>
              <a:rPr lang="gu-IN" sz="6600" dirty="0">
                <a:latin typeface="70"/>
              </a:rPr>
              <a:t> </a:t>
            </a:r>
            <a:endParaRPr lang="en-IN" sz="6600" dirty="0">
              <a:latin typeface="70"/>
            </a:endParaRPr>
          </a:p>
          <a:p>
            <a:pPr algn="ctr"/>
            <a:r>
              <a:rPr lang="en-IN" sz="2800" dirty="0">
                <a:solidFill>
                  <a:schemeClr val="accent2"/>
                </a:solidFill>
                <a:latin typeface="70"/>
              </a:rPr>
              <a:t>2018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51" y="2001981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5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014" y="231228"/>
            <a:ext cx="4037753" cy="590673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92226" y="5251400"/>
            <a:ext cx="3630707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>
                <a:solidFill>
                  <a:srgbClr val="FF0000"/>
                </a:solidFill>
              </a:rPr>
              <a:t>V</a:t>
            </a:r>
            <a:r>
              <a:rPr lang="en-IN" sz="4000" b="1" dirty="0">
                <a:solidFill>
                  <a:schemeClr val="bg1"/>
                </a:solidFill>
              </a:rPr>
              <a:t>ikram </a:t>
            </a:r>
            <a:r>
              <a:rPr lang="en-IN" sz="4000" b="1" u="sng" dirty="0">
                <a:solidFill>
                  <a:srgbClr val="FF0000"/>
                </a:solidFill>
              </a:rPr>
              <a:t>T</a:t>
            </a:r>
            <a:r>
              <a:rPr lang="en-IN" sz="4000" b="1" dirty="0">
                <a:solidFill>
                  <a:schemeClr val="bg1"/>
                </a:solidFill>
              </a:rPr>
              <a:t>hakor</a:t>
            </a: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5945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6622" y="351038"/>
            <a:ext cx="4019709" cy="615592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31122" y="5612308"/>
            <a:ext cx="3630707" cy="70788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u="sng" dirty="0" err="1">
                <a:solidFill>
                  <a:srgbClr val="FF0000"/>
                </a:solidFill>
              </a:rPr>
              <a:t>M</a:t>
            </a:r>
            <a:r>
              <a:rPr lang="en-IN" sz="4000" b="1" dirty="0" err="1">
                <a:solidFill>
                  <a:srgbClr val="FF0000"/>
                </a:solidFill>
              </a:rPr>
              <a:t>amta</a:t>
            </a:r>
            <a:r>
              <a:rPr lang="en-IN" sz="4000" b="1" dirty="0">
                <a:solidFill>
                  <a:srgbClr val="FF0000"/>
                </a:solidFill>
              </a:rPr>
              <a:t> </a:t>
            </a:r>
            <a:r>
              <a:rPr lang="en-IN" sz="4000" b="1" u="sng" dirty="0" err="1">
                <a:solidFill>
                  <a:srgbClr val="FF0000"/>
                </a:solidFill>
              </a:rPr>
              <a:t>S</a:t>
            </a:r>
            <a:r>
              <a:rPr lang="en-IN" sz="4000" b="1" dirty="0" err="1">
                <a:solidFill>
                  <a:srgbClr val="FF0000"/>
                </a:solidFill>
              </a:rPr>
              <a:t>oni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7299" y="2967335"/>
            <a:ext cx="577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34550" y="2967335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918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-1" r="3182" b="23204"/>
          <a:stretch/>
        </p:blipFill>
        <p:spPr bwMode="auto">
          <a:xfrm>
            <a:off x="3680938" y="715400"/>
            <a:ext cx="4644000" cy="4536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423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8" y="777766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70162" y="4960882"/>
            <a:ext cx="336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Haryanvi Comedy Videos</a:t>
            </a:r>
          </a:p>
        </p:txBody>
      </p:sp>
    </p:spTree>
    <p:extLst>
      <p:ext uri="{BB962C8B-B14F-4D97-AF65-F5344CB8AC3E}">
        <p14:creationId xmlns:p14="http://schemas.microsoft.com/office/powerpoint/2010/main" val="5355459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52571" y="5359880"/>
            <a:ext cx="2603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Gujarati HD Videos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16768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33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932" y="1871980"/>
            <a:ext cx="2205468" cy="22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09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5000">
              <a:srgbClr val="329482"/>
            </a:gs>
            <a:gs pos="6000">
              <a:srgbClr val="62DFFF"/>
            </a:gs>
            <a:gs pos="100000">
              <a:schemeClr val="accent1"/>
            </a:gs>
            <a:gs pos="95000">
              <a:schemeClr val="accent1">
                <a:lumMod val="30000"/>
                <a:lumOff val="7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18D0B-0778-C44A-BB05-01C54021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98" y="1398564"/>
            <a:ext cx="3432518" cy="343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33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18D0B-0778-C44A-BB05-01C54021F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55" y="1520240"/>
            <a:ext cx="3101673" cy="30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10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AC979F-810D-6044-B9C0-030DAC213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7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14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83A39-114E-8E4F-970C-7A3E5627E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56" y="1674057"/>
            <a:ext cx="3016348" cy="301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9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306830"/>
            <a:ext cx="4136571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>
                <a:solidFill>
                  <a:schemeClr val="bg1"/>
                </a:solidFill>
              </a:rPr>
              <a:t>Kinjal</a:t>
            </a:r>
            <a:r>
              <a:rPr lang="en-IN" sz="3600" b="1" dirty="0">
                <a:solidFill>
                  <a:schemeClr val="bg1"/>
                </a:solidFill>
              </a:rPr>
              <a:t> Dave Video Songs</a:t>
            </a:r>
          </a:p>
        </p:txBody>
      </p:sp>
    </p:spTree>
    <p:extLst>
      <p:ext uri="{BB962C8B-B14F-4D97-AF65-F5344CB8AC3E}">
        <p14:creationId xmlns:p14="http://schemas.microsoft.com/office/powerpoint/2010/main" val="81632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56C3E9-C7F1-494C-97A7-A9EA77121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17" y="-25638"/>
            <a:ext cx="4421621" cy="6800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E9DC28-3CED-8D47-9607-2B45B40F0E00}"/>
              </a:ext>
            </a:extLst>
          </p:cNvPr>
          <p:cNvSpPr txBox="1"/>
          <p:nvPr/>
        </p:nvSpPr>
        <p:spPr>
          <a:xfrm>
            <a:off x="4108096" y="5584876"/>
            <a:ext cx="396206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err="1"/>
              <a:t>whin</a:t>
            </a:r>
            <a:r>
              <a:rPr lang="en-US" sz="3800" b="1" dirty="0" err="1">
                <a:solidFill>
                  <a:schemeClr val="bg1"/>
                </a:solidFill>
              </a:rPr>
              <a:t>derssonnu</a:t>
            </a:r>
            <a:r>
              <a:rPr lang="en-US" sz="3800" b="1" dirty="0" err="1"/>
              <a:t>nes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1221670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3500">
              <a:srgbClr val="668BA7"/>
            </a:gs>
            <a:gs pos="77000">
              <a:srgbClr val="45A2C5">
                <a:alpha val="77000"/>
                <a:lumMod val="52000"/>
              </a:srgbClr>
            </a:gs>
            <a:gs pos="100000">
              <a:schemeClr val="accent1">
                <a:lumMod val="45000"/>
                <a:lumOff val="55000"/>
              </a:schemeClr>
            </a:gs>
            <a:gs pos="9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242" y="1193179"/>
            <a:ext cx="2634640" cy="26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82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2571" y="5359880"/>
            <a:ext cx="2067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Navratri </a:t>
            </a:r>
            <a:r>
              <a:rPr lang="en-US" sz="2400" b="1" dirty="0" err="1"/>
              <a:t>Garba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281" y="1330960"/>
            <a:ext cx="5232561" cy="36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60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comedy image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536" y="1008598"/>
            <a:ext cx="4120055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10833" y="5338860"/>
            <a:ext cx="3127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Awesome Hindi Videos</a:t>
            </a:r>
          </a:p>
        </p:txBody>
      </p:sp>
    </p:spTree>
    <p:extLst>
      <p:ext uri="{BB962C8B-B14F-4D97-AF65-F5344CB8AC3E}">
        <p14:creationId xmlns:p14="http://schemas.microsoft.com/office/powerpoint/2010/main" val="15447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8" y="325121"/>
            <a:ext cx="4136571" cy="60858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2" y="509799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>
                <a:solidFill>
                  <a:schemeClr val="bg1"/>
                </a:solidFill>
              </a:rPr>
              <a:t>Jignesh</a:t>
            </a:r>
            <a:r>
              <a:rPr lang="en-IN" sz="3600" b="1" dirty="0">
                <a:solidFill>
                  <a:schemeClr val="bg1"/>
                </a:solidFill>
              </a:rPr>
              <a:t> </a:t>
            </a:r>
            <a:r>
              <a:rPr lang="en-IN" sz="3600" b="1" dirty="0" err="1">
                <a:solidFill>
                  <a:schemeClr val="bg1"/>
                </a:solidFill>
              </a:rPr>
              <a:t>Kaviraj</a:t>
            </a:r>
            <a:r>
              <a:rPr lang="en-IN" sz="3600" b="1" dirty="0">
                <a:solidFill>
                  <a:schemeClr val="bg1"/>
                </a:solidFill>
              </a:rPr>
              <a:t> Video Songs</a:t>
            </a:r>
          </a:p>
        </p:txBody>
      </p:sp>
    </p:spTree>
    <p:extLst>
      <p:ext uri="{BB962C8B-B14F-4D97-AF65-F5344CB8AC3E}">
        <p14:creationId xmlns:p14="http://schemas.microsoft.com/office/powerpoint/2010/main" val="25469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27" y="306830"/>
            <a:ext cx="3990574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/>
              <a:t>L</a:t>
            </a:r>
            <a:r>
              <a:rPr lang="en-IN" sz="3600" b="1" dirty="0" err="1">
                <a:solidFill>
                  <a:schemeClr val="bg1"/>
                </a:solidFill>
              </a:rPr>
              <a:t>ata</a:t>
            </a:r>
            <a:r>
              <a:rPr lang="en-IN" sz="3600" b="1" dirty="0">
                <a:solidFill>
                  <a:schemeClr val="bg1"/>
                </a:solidFill>
              </a:rPr>
              <a:t> </a:t>
            </a:r>
            <a:r>
              <a:rPr lang="en-IN" sz="3600" b="1" dirty="0" err="1">
                <a:solidFill>
                  <a:schemeClr val="bg1"/>
                </a:solidFill>
              </a:rPr>
              <a:t>Manges</a:t>
            </a:r>
            <a:r>
              <a:rPr lang="en-IN" sz="3600" b="1" dirty="0" err="1"/>
              <a:t>hkar</a:t>
            </a:r>
            <a:r>
              <a:rPr lang="en-IN" sz="3600" b="1" dirty="0">
                <a:solidFill>
                  <a:schemeClr val="bg1"/>
                </a:solidFill>
              </a:rPr>
              <a:t> Old </a:t>
            </a:r>
            <a:r>
              <a:rPr lang="en-IN" sz="3600" b="1" dirty="0"/>
              <a:t>Songs</a:t>
            </a:r>
          </a:p>
        </p:txBody>
      </p:sp>
    </p:spTree>
    <p:extLst>
      <p:ext uri="{BB962C8B-B14F-4D97-AF65-F5344CB8AC3E}">
        <p14:creationId xmlns:p14="http://schemas.microsoft.com/office/powerpoint/2010/main" val="20036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574" y="453395"/>
            <a:ext cx="3871185" cy="5915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459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20" y="356476"/>
            <a:ext cx="5910317" cy="59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79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17" y="112464"/>
            <a:ext cx="4013403" cy="6640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193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20197</TotalTime>
  <Words>91</Words>
  <Application>Microsoft Macintosh PowerPoint</Application>
  <PresentationFormat>Widescreen</PresentationFormat>
  <Paragraphs>37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70</vt:lpstr>
      <vt:lpstr>Arial</vt:lpstr>
      <vt:lpstr>Arial Black</vt:lpstr>
      <vt:lpstr>Calibri</vt:lpstr>
      <vt:lpstr>Calibri Light</vt:lpstr>
      <vt:lpstr>Gabriola</vt:lpstr>
      <vt:lpstr>Rockwell Extra Bold</vt:lpstr>
      <vt:lpstr>Shruti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Nirav Patel</dc:creator>
  <cp:lastModifiedBy>Microsoft Office User</cp:lastModifiedBy>
  <cp:revision>111</cp:revision>
  <dcterms:created xsi:type="dcterms:W3CDTF">2018-06-06T13:32:41Z</dcterms:created>
  <dcterms:modified xsi:type="dcterms:W3CDTF">2018-12-06T20:56:07Z</dcterms:modified>
</cp:coreProperties>
</file>